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9" r:id="rId3"/>
    <p:sldId id="271" r:id="rId4"/>
    <p:sldId id="274" r:id="rId5"/>
    <p:sldId id="276" r:id="rId6"/>
    <p:sldId id="287" r:id="rId7"/>
    <p:sldId id="297" r:id="rId8"/>
    <p:sldId id="312" r:id="rId9"/>
    <p:sldId id="313" r:id="rId10"/>
    <p:sldId id="314" r:id="rId11"/>
    <p:sldId id="315" r:id="rId12"/>
    <p:sldId id="317" r:id="rId13"/>
    <p:sldId id="319" r:id="rId14"/>
    <p:sldId id="320" r:id="rId15"/>
    <p:sldId id="322" r:id="rId16"/>
    <p:sldId id="323" r:id="rId17"/>
    <p:sldId id="324" r:id="rId18"/>
    <p:sldId id="328" r:id="rId19"/>
    <p:sldId id="331" r:id="rId20"/>
    <p:sldId id="345" r:id="rId21"/>
    <p:sldId id="350" r:id="rId22"/>
    <p:sldId id="358" r:id="rId23"/>
    <p:sldId id="370" r:id="rId24"/>
    <p:sldId id="372" r:id="rId25"/>
    <p:sldId id="376" r:id="rId26"/>
    <p:sldId id="377" r:id="rId27"/>
    <p:sldId id="378" r:id="rId28"/>
    <p:sldId id="383" r:id="rId29"/>
    <p:sldId id="390" r:id="rId30"/>
    <p:sldId id="393" r:id="rId31"/>
    <p:sldId id="394" r:id="rId32"/>
    <p:sldId id="401" r:id="rId33"/>
    <p:sldId id="405" r:id="rId34"/>
    <p:sldId id="406" r:id="rId35"/>
    <p:sldId id="408" r:id="rId36"/>
    <p:sldId id="414" r:id="rId37"/>
    <p:sldId id="418" r:id="rId38"/>
    <p:sldId id="429" r:id="rId39"/>
    <p:sldId id="434" r:id="rId40"/>
    <p:sldId id="445" r:id="rId41"/>
    <p:sldId id="450" r:id="rId42"/>
    <p:sldId id="451" r:id="rId43"/>
    <p:sldId id="470" r:id="rId44"/>
    <p:sldId id="476" r:id="rId45"/>
    <p:sldId id="480" r:id="rId46"/>
    <p:sldId id="485" r:id="rId47"/>
    <p:sldId id="497" r:id="rId48"/>
    <p:sldId id="510" r:id="rId49"/>
    <p:sldId id="519" r:id="rId50"/>
    <p:sldId id="530" r:id="rId51"/>
    <p:sldId id="537" r:id="rId52"/>
    <p:sldId id="545" r:id="rId53"/>
    <p:sldId id="561" r:id="rId54"/>
    <p:sldId id="568" r:id="rId55"/>
    <p:sldId id="574" r:id="rId56"/>
    <p:sldId id="576" r:id="rId57"/>
    <p:sldId id="579" r:id="rId58"/>
    <p:sldId id="587" r:id="rId59"/>
    <p:sldId id="607" r:id="rId60"/>
    <p:sldId id="609" r:id="rId61"/>
    <p:sldId id="611" r:id="rId62"/>
    <p:sldId id="621" r:id="rId63"/>
    <p:sldId id="628" r:id="rId64"/>
    <p:sldId id="644" r:id="rId65"/>
    <p:sldId id="658" r:id="rId66"/>
    <p:sldId id="667" r:id="rId67"/>
    <p:sldId id="673" r:id="rId68"/>
    <p:sldId id="676" r:id="rId69"/>
    <p:sldId id="682" r:id="rId70"/>
    <p:sldId id="684" r:id="rId71"/>
    <p:sldId id="695" r:id="rId7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F0F9-BB2F-8BAD-BCCF-2E3DCA256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52D9D-B510-9834-BD06-C9F11982E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CBDA-80EF-8DAB-DB75-7DE19445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23A4E-5D98-A5FD-C70D-0DBC2A6A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D7C7-4928-F466-AA4A-A1024B7C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3680-5058-C575-17EA-09FC93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456CD-7622-36B7-22FB-D1BFF4D41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062F1-CCB6-A8B4-2E1F-C2CF041A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9C3D9-38AE-4752-63E6-C83A316C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B4F8B-2D9E-683B-78EF-54F32296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D5AC3-41D7-1BEA-3EEB-60A73FED7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C5CE8-3383-B9B3-443C-526F943E8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0A424-51D2-E198-2FDD-A0042DC4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A52E-87FF-51A2-1201-32143B53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243A7-60D2-F8F0-9D1A-83424701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23C7-6DEB-3E92-FFC5-1853F9A8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25DB1-FE6C-11D3-2095-CB24016F7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2D52-0356-A46D-3AD2-EC2BF45C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02FD5-35D6-3944-3319-A5A1B2D1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56449-02FB-9544-EA4D-84F42D2C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3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677C-4A0E-1BBF-F95F-71CFC3A8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7F0C-B8BF-829F-858B-470C71CE7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CA9E0-D441-72EC-3766-0995FD12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2906-4345-9F33-2338-7A0CF153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47D5-EEB8-F2F9-5038-5C6EFD58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4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640E-D207-53BD-A8B4-3C370AD2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2958-ED20-CD09-0298-C48838729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651BA-0E4B-20F6-9CE8-05A11D294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36251-CBB2-FAA8-E31A-642A02AD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A205C-CC89-462A-46D6-3D2BDA1D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EE4E5-5762-2605-D6A7-BEAC1651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3A61-9895-C82A-3705-57030410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0CB08-86BA-28C1-02A5-3E9E047F3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1F0-EC95-5E53-E994-A38A79A0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433BD-A426-239C-92B8-666F7A562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9C077-305B-CA9F-83D3-DAB463303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FE242-4432-5C64-75E9-367F5CA2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5B341-F692-BD75-3E3E-51C20221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900BF-04DF-BA46-9DDA-23F123A8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5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D231-BCCE-923A-DAAF-1D43AC39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6D18E-0C28-4020-EA11-66996DA7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FE118-4B3B-34DF-DF42-73A590F5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A59DC-CE80-71AE-8CEB-1B10FA40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9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24C5E-CFFD-96C9-5B61-BC950576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8AF0F7-EE72-DD60-364D-B8FFCB54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A0A8-FE61-C364-64F9-B747271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AE-593E-B527-7027-828F1D6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818B7-9325-326F-018B-03C8DF4E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207A8-3232-1867-8528-B113EDE2C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5109A-7521-0522-6CEB-4FD99701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31C99-9A54-9F85-03B9-43B75301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5006D-556C-B50B-46D0-FF93D0EE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C674-02E4-2525-76B9-A38E78F9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09F15-4000-5ACF-B8FC-26D23AEE7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0A005-199B-7D76-CEC4-862BBF044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9896-D6EE-E7AC-7A46-88061754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306A4-CD3D-6755-EE8D-F1D1F6DE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5B960-7843-D45A-B2D0-14FEB9FF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6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BCCA4-2AD3-5F38-6DCA-49FE647F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F552B-66D0-D0F8-CF1E-7D101561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A3BA-2BB5-7058-8298-FA9A52C18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9CB15-F5D7-4E46-AB3F-D6E7DC7EBD7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366E-0916-8752-6A05-C5873E6DE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6FD3-DABC-B79A-0486-8DC13C356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EBCF2-99B0-48DF-8D7D-084FF8AD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2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">
            <a:extLst>
              <a:ext uri="{FF2B5EF4-FFF2-40B4-BE49-F238E27FC236}">
                <a16:creationId xmlns:a16="http://schemas.microsoft.com/office/drawing/2014/main" id="{997265E6-2319-8F18-8C38-543905CD4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8">
            <a:extLst>
              <a:ext uri="{FF2B5EF4-FFF2-40B4-BE49-F238E27FC236}">
                <a16:creationId xmlns:a16="http://schemas.microsoft.com/office/drawing/2014/main" id="{D559025F-1427-4B7C-477C-C21ED15F24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9">
            <a:extLst>
              <a:ext uri="{FF2B5EF4-FFF2-40B4-BE49-F238E27FC236}">
                <a16:creationId xmlns:a16="http://schemas.microsoft.com/office/drawing/2014/main" id="{371DD7F6-3F80-006B-13BE-B0C98D3EB3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1">
            <a:extLst>
              <a:ext uri="{FF2B5EF4-FFF2-40B4-BE49-F238E27FC236}">
                <a16:creationId xmlns:a16="http://schemas.microsoft.com/office/drawing/2014/main" id="{FC499BED-0F32-6492-99D3-EDA63A8705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3">
            <a:extLst>
              <a:ext uri="{FF2B5EF4-FFF2-40B4-BE49-F238E27FC236}">
                <a16:creationId xmlns:a16="http://schemas.microsoft.com/office/drawing/2014/main" id="{FA7FA4C5-DFC7-C779-7E68-2004663A9F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4">
            <a:extLst>
              <a:ext uri="{FF2B5EF4-FFF2-40B4-BE49-F238E27FC236}">
                <a16:creationId xmlns:a16="http://schemas.microsoft.com/office/drawing/2014/main" id="{855537DB-60E9-C7E3-32D5-812BD7C66F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6">
            <a:extLst>
              <a:ext uri="{FF2B5EF4-FFF2-40B4-BE49-F238E27FC236}">
                <a16:creationId xmlns:a16="http://schemas.microsoft.com/office/drawing/2014/main" id="{1D3B6BD7-13D9-EC67-E67C-6E4E535C6E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7">
            <a:extLst>
              <a:ext uri="{FF2B5EF4-FFF2-40B4-BE49-F238E27FC236}">
                <a16:creationId xmlns:a16="http://schemas.microsoft.com/office/drawing/2014/main" id="{8655C0B7-27E8-7494-116A-ABF0EBFE89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8">
            <a:extLst>
              <a:ext uri="{FF2B5EF4-FFF2-40B4-BE49-F238E27FC236}">
                <a16:creationId xmlns:a16="http://schemas.microsoft.com/office/drawing/2014/main" id="{A2C3217E-CA1D-E0B2-3B36-6D518B708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3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2">
            <a:extLst>
              <a:ext uri="{FF2B5EF4-FFF2-40B4-BE49-F238E27FC236}">
                <a16:creationId xmlns:a16="http://schemas.microsoft.com/office/drawing/2014/main" id="{2EE22E03-4B80-4A70-3EE9-313E43BA67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1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5">
            <a:extLst>
              <a:ext uri="{FF2B5EF4-FFF2-40B4-BE49-F238E27FC236}">
                <a16:creationId xmlns:a16="http://schemas.microsoft.com/office/drawing/2014/main" id="{99A2EA1F-E78A-52F8-72EC-107B9EED7C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">
            <a:extLst>
              <a:ext uri="{FF2B5EF4-FFF2-40B4-BE49-F238E27FC236}">
                <a16:creationId xmlns:a16="http://schemas.microsoft.com/office/drawing/2014/main" id="{E18B12BB-BA0F-FE8D-3ACF-F16957EE5B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6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9">
            <a:extLst>
              <a:ext uri="{FF2B5EF4-FFF2-40B4-BE49-F238E27FC236}">
                <a16:creationId xmlns:a16="http://schemas.microsoft.com/office/drawing/2014/main" id="{18A741B3-47BC-CD95-D81D-1B52F242DB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3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4">
            <a:extLst>
              <a:ext uri="{FF2B5EF4-FFF2-40B4-BE49-F238E27FC236}">
                <a16:creationId xmlns:a16="http://schemas.microsoft.com/office/drawing/2014/main" id="{9A6F5FAF-9B1D-1A4F-5B12-6629AF3457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5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2">
            <a:extLst>
              <a:ext uri="{FF2B5EF4-FFF2-40B4-BE49-F238E27FC236}">
                <a16:creationId xmlns:a16="http://schemas.microsoft.com/office/drawing/2014/main" id="{550B1D98-AC77-640F-87EB-EFE191023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4">
            <a:extLst>
              <a:ext uri="{FF2B5EF4-FFF2-40B4-BE49-F238E27FC236}">
                <a16:creationId xmlns:a16="http://schemas.microsoft.com/office/drawing/2014/main" id="{610D4362-7843-E47A-A73A-4B289D718B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0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6">
            <a:extLst>
              <a:ext uri="{FF2B5EF4-FFF2-40B4-BE49-F238E27FC236}">
                <a16:creationId xmlns:a16="http://schemas.microsoft.com/office/drawing/2014/main" id="{F4E1613C-5767-0525-26CA-9CCF47CEA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17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0">
            <a:extLst>
              <a:ext uri="{FF2B5EF4-FFF2-40B4-BE49-F238E27FC236}">
                <a16:creationId xmlns:a16="http://schemas.microsoft.com/office/drawing/2014/main" id="{4E25F1E6-73F2-6D8A-3C4A-375F248DCA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7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1">
            <a:extLst>
              <a:ext uri="{FF2B5EF4-FFF2-40B4-BE49-F238E27FC236}">
                <a16:creationId xmlns:a16="http://schemas.microsoft.com/office/drawing/2014/main" id="{1C06FBCE-B2AC-416A-92FD-431C1464A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7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2">
            <a:extLst>
              <a:ext uri="{FF2B5EF4-FFF2-40B4-BE49-F238E27FC236}">
                <a16:creationId xmlns:a16="http://schemas.microsoft.com/office/drawing/2014/main" id="{3E24D92D-E021-BB46-4180-82CDC3B76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6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7">
            <a:extLst>
              <a:ext uri="{FF2B5EF4-FFF2-40B4-BE49-F238E27FC236}">
                <a16:creationId xmlns:a16="http://schemas.microsoft.com/office/drawing/2014/main" id="{6A6165E4-D619-8707-B77C-EED43D192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3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4">
            <a:extLst>
              <a:ext uri="{FF2B5EF4-FFF2-40B4-BE49-F238E27FC236}">
                <a16:creationId xmlns:a16="http://schemas.microsoft.com/office/drawing/2014/main" id="{62662AEE-AA5F-4D49-8CD7-0B25FF736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">
            <a:extLst>
              <a:ext uri="{FF2B5EF4-FFF2-40B4-BE49-F238E27FC236}">
                <a16:creationId xmlns:a16="http://schemas.microsoft.com/office/drawing/2014/main" id="{A2CF6DE8-C825-5B6C-7B96-3984363FC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7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7">
            <a:extLst>
              <a:ext uri="{FF2B5EF4-FFF2-40B4-BE49-F238E27FC236}">
                <a16:creationId xmlns:a16="http://schemas.microsoft.com/office/drawing/2014/main" id="{43C1BBA8-E626-8B0B-446C-73BDC4B61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8">
            <a:extLst>
              <a:ext uri="{FF2B5EF4-FFF2-40B4-BE49-F238E27FC236}">
                <a16:creationId xmlns:a16="http://schemas.microsoft.com/office/drawing/2014/main" id="{D483C245-7E94-E7A7-3FA5-AF69B75AA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7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5">
            <a:extLst>
              <a:ext uri="{FF2B5EF4-FFF2-40B4-BE49-F238E27FC236}">
                <a16:creationId xmlns:a16="http://schemas.microsoft.com/office/drawing/2014/main" id="{4F2EBA36-FE1E-3195-8025-06D5C1F1FF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9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9">
            <a:extLst>
              <a:ext uri="{FF2B5EF4-FFF2-40B4-BE49-F238E27FC236}">
                <a16:creationId xmlns:a16="http://schemas.microsoft.com/office/drawing/2014/main" id="{400663CD-96B1-74CA-C099-7DCF56136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1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0">
            <a:extLst>
              <a:ext uri="{FF2B5EF4-FFF2-40B4-BE49-F238E27FC236}">
                <a16:creationId xmlns:a16="http://schemas.microsoft.com/office/drawing/2014/main" id="{6530ADC5-71D2-887E-D2A0-CD6CAB01D6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2">
            <a:extLst>
              <a:ext uri="{FF2B5EF4-FFF2-40B4-BE49-F238E27FC236}">
                <a16:creationId xmlns:a16="http://schemas.microsoft.com/office/drawing/2014/main" id="{D2F68C27-58DD-8302-C403-E623639DE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9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8">
            <a:extLst>
              <a:ext uri="{FF2B5EF4-FFF2-40B4-BE49-F238E27FC236}">
                <a16:creationId xmlns:a16="http://schemas.microsoft.com/office/drawing/2014/main" id="{07F7D03D-9286-5001-408C-0B5DC84F4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2">
            <a:extLst>
              <a:ext uri="{FF2B5EF4-FFF2-40B4-BE49-F238E27FC236}">
                <a16:creationId xmlns:a16="http://schemas.microsoft.com/office/drawing/2014/main" id="{353A5A3D-F10B-D6D4-CCB9-068870357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75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3">
            <a:extLst>
              <a:ext uri="{FF2B5EF4-FFF2-40B4-BE49-F238E27FC236}">
                <a16:creationId xmlns:a16="http://schemas.microsoft.com/office/drawing/2014/main" id="{7F1FAF30-6DEF-B9E9-1806-C232930AD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83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8">
            <a:extLst>
              <a:ext uri="{FF2B5EF4-FFF2-40B4-BE49-F238E27FC236}">
                <a16:creationId xmlns:a16="http://schemas.microsoft.com/office/drawing/2014/main" id="{6CEDD9B1-6D44-8756-0DB2-7ECBDB4EC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">
            <a:extLst>
              <a:ext uri="{FF2B5EF4-FFF2-40B4-BE49-F238E27FC236}">
                <a16:creationId xmlns:a16="http://schemas.microsoft.com/office/drawing/2014/main" id="{0178EE72-910F-D17E-5927-86231C1C45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5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9">
            <a:extLst>
              <a:ext uri="{FF2B5EF4-FFF2-40B4-BE49-F238E27FC236}">
                <a16:creationId xmlns:a16="http://schemas.microsoft.com/office/drawing/2014/main" id="{4D03BBDE-77F0-C485-02DD-739550959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7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4">
            <a:extLst>
              <a:ext uri="{FF2B5EF4-FFF2-40B4-BE49-F238E27FC236}">
                <a16:creationId xmlns:a16="http://schemas.microsoft.com/office/drawing/2014/main" id="{B30AEC94-6DED-9A5A-EF6C-A5DC796E16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6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5">
            <a:extLst>
              <a:ext uri="{FF2B5EF4-FFF2-40B4-BE49-F238E27FC236}">
                <a16:creationId xmlns:a16="http://schemas.microsoft.com/office/drawing/2014/main" id="{7CFC02C9-9233-F103-882F-5C3C3A00A0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4">
            <a:extLst>
              <a:ext uri="{FF2B5EF4-FFF2-40B4-BE49-F238E27FC236}">
                <a16:creationId xmlns:a16="http://schemas.microsoft.com/office/drawing/2014/main" id="{5D1C5FCD-9A54-1201-06A8-B7C5ADCBBF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4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0">
            <a:extLst>
              <a:ext uri="{FF2B5EF4-FFF2-40B4-BE49-F238E27FC236}">
                <a16:creationId xmlns:a16="http://schemas.microsoft.com/office/drawing/2014/main" id="{A7E98F3F-333E-162C-6CB5-3C0D8AE56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4">
            <a:extLst>
              <a:ext uri="{FF2B5EF4-FFF2-40B4-BE49-F238E27FC236}">
                <a16:creationId xmlns:a16="http://schemas.microsoft.com/office/drawing/2014/main" id="{58AB41C6-978A-426D-20FB-AB27A311C6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7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9">
            <a:extLst>
              <a:ext uri="{FF2B5EF4-FFF2-40B4-BE49-F238E27FC236}">
                <a16:creationId xmlns:a16="http://schemas.microsoft.com/office/drawing/2014/main" id="{8D46F2D6-F2CE-CBEF-4411-E40CE38040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5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1">
            <a:extLst>
              <a:ext uri="{FF2B5EF4-FFF2-40B4-BE49-F238E27FC236}">
                <a16:creationId xmlns:a16="http://schemas.microsoft.com/office/drawing/2014/main" id="{E97EAA01-9B75-9B17-9D86-DB22CA5F8E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3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4">
            <a:extLst>
              <a:ext uri="{FF2B5EF4-FFF2-40B4-BE49-F238E27FC236}">
                <a16:creationId xmlns:a16="http://schemas.microsoft.com/office/drawing/2014/main" id="{9FB413CF-3CDE-9D02-FFC4-278EA73492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3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3">
            <a:extLst>
              <a:ext uri="{FF2B5EF4-FFF2-40B4-BE49-F238E27FC236}">
                <a16:creationId xmlns:a16="http://schemas.microsoft.com/office/drawing/2014/main" id="{2007B9FC-5E16-3CFD-AEE5-1CB09D60D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">
            <a:extLst>
              <a:ext uri="{FF2B5EF4-FFF2-40B4-BE49-F238E27FC236}">
                <a16:creationId xmlns:a16="http://schemas.microsoft.com/office/drawing/2014/main" id="{3DBA101B-7AD4-8116-8002-ADF379B23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9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4">
            <a:extLst>
              <a:ext uri="{FF2B5EF4-FFF2-40B4-BE49-F238E27FC236}">
                <a16:creationId xmlns:a16="http://schemas.microsoft.com/office/drawing/2014/main" id="{7A481141-CA39-9048-18B4-A71873480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4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1">
            <a:extLst>
              <a:ext uri="{FF2B5EF4-FFF2-40B4-BE49-F238E27FC236}">
                <a16:creationId xmlns:a16="http://schemas.microsoft.com/office/drawing/2014/main" id="{7B7C7A66-0E86-C921-E811-3DF7F4B37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07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9">
            <a:extLst>
              <a:ext uri="{FF2B5EF4-FFF2-40B4-BE49-F238E27FC236}">
                <a16:creationId xmlns:a16="http://schemas.microsoft.com/office/drawing/2014/main" id="{9A2EE551-4665-F569-8BCB-77C4C33AF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45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5">
            <a:extLst>
              <a:ext uri="{FF2B5EF4-FFF2-40B4-BE49-F238E27FC236}">
                <a16:creationId xmlns:a16="http://schemas.microsoft.com/office/drawing/2014/main" id="{659A3867-575C-FCB1-DB79-E413F70CC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54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2">
            <a:extLst>
              <a:ext uri="{FF2B5EF4-FFF2-40B4-BE49-F238E27FC236}">
                <a16:creationId xmlns:a16="http://schemas.microsoft.com/office/drawing/2014/main" id="{90EC6CE0-BCBC-4882-B1D9-CDEA9E8458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7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8">
            <a:extLst>
              <a:ext uri="{FF2B5EF4-FFF2-40B4-BE49-F238E27FC236}">
                <a16:creationId xmlns:a16="http://schemas.microsoft.com/office/drawing/2014/main" id="{4DADCB37-03A1-9F85-5615-73B3F6F7A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5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0">
            <a:extLst>
              <a:ext uri="{FF2B5EF4-FFF2-40B4-BE49-F238E27FC236}">
                <a16:creationId xmlns:a16="http://schemas.microsoft.com/office/drawing/2014/main" id="{BA85F278-BB81-A634-48C2-933955F5AE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9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3">
            <a:extLst>
              <a:ext uri="{FF2B5EF4-FFF2-40B4-BE49-F238E27FC236}">
                <a16:creationId xmlns:a16="http://schemas.microsoft.com/office/drawing/2014/main" id="{F45DBB63-D68D-9752-B53D-FCC45AF54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53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1">
            <a:extLst>
              <a:ext uri="{FF2B5EF4-FFF2-40B4-BE49-F238E27FC236}">
                <a16:creationId xmlns:a16="http://schemas.microsoft.com/office/drawing/2014/main" id="{D68A71EA-5509-E476-06C4-BD020DCCC2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1">
            <a:extLst>
              <a:ext uri="{FF2B5EF4-FFF2-40B4-BE49-F238E27FC236}">
                <a16:creationId xmlns:a16="http://schemas.microsoft.com/office/drawing/2014/main" id="{5CC61D96-9C97-2FB3-1840-533B2531D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0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">
            <a:extLst>
              <a:ext uri="{FF2B5EF4-FFF2-40B4-BE49-F238E27FC236}">
                <a16:creationId xmlns:a16="http://schemas.microsoft.com/office/drawing/2014/main" id="{185EEFED-7645-67A2-7039-4162F286C4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8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3">
            <a:extLst>
              <a:ext uri="{FF2B5EF4-FFF2-40B4-BE49-F238E27FC236}">
                <a16:creationId xmlns:a16="http://schemas.microsoft.com/office/drawing/2014/main" id="{DA87B278-0CCC-DE47-0E98-39550A16BE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6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5">
            <a:extLst>
              <a:ext uri="{FF2B5EF4-FFF2-40B4-BE49-F238E27FC236}">
                <a16:creationId xmlns:a16="http://schemas.microsoft.com/office/drawing/2014/main" id="{9C28090E-1D16-A7BC-22C5-9601A9ABA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1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5">
            <a:extLst>
              <a:ext uri="{FF2B5EF4-FFF2-40B4-BE49-F238E27FC236}">
                <a16:creationId xmlns:a16="http://schemas.microsoft.com/office/drawing/2014/main" id="{4D467252-F710-46BB-4875-6F9F00A6E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29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2">
            <a:extLst>
              <a:ext uri="{FF2B5EF4-FFF2-40B4-BE49-F238E27FC236}">
                <a16:creationId xmlns:a16="http://schemas.microsoft.com/office/drawing/2014/main" id="{C6EA8D63-3386-9352-C4AD-9DCAE31A5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13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8">
            <a:extLst>
              <a:ext uri="{FF2B5EF4-FFF2-40B4-BE49-F238E27FC236}">
                <a16:creationId xmlns:a16="http://schemas.microsoft.com/office/drawing/2014/main" id="{8302EAA3-64A6-CBBE-22E6-6F1F899B3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1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2">
            <a:extLst>
              <a:ext uri="{FF2B5EF4-FFF2-40B4-BE49-F238E27FC236}">
                <a16:creationId xmlns:a16="http://schemas.microsoft.com/office/drawing/2014/main" id="{921EDDF9-3F7D-588B-1FEE-98D074982B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6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1">
            <a:extLst>
              <a:ext uri="{FF2B5EF4-FFF2-40B4-BE49-F238E27FC236}">
                <a16:creationId xmlns:a16="http://schemas.microsoft.com/office/drawing/2014/main" id="{2BC07507-DFB3-CB69-25E2-05238C6CBF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0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7">
            <a:extLst>
              <a:ext uri="{FF2B5EF4-FFF2-40B4-BE49-F238E27FC236}">
                <a16:creationId xmlns:a16="http://schemas.microsoft.com/office/drawing/2014/main" id="{A16A7CC8-9CF0-4F65-BF17-E6B71B1AB3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69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0">
            <a:extLst>
              <a:ext uri="{FF2B5EF4-FFF2-40B4-BE49-F238E27FC236}">
                <a16:creationId xmlns:a16="http://schemas.microsoft.com/office/drawing/2014/main" id="{088BFE7D-7D28-9589-00EB-F5252D0EC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60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6">
            <a:extLst>
              <a:ext uri="{FF2B5EF4-FFF2-40B4-BE49-F238E27FC236}">
                <a16:creationId xmlns:a16="http://schemas.microsoft.com/office/drawing/2014/main" id="{EBCC38B9-223B-BF83-2EC7-8A738B1C80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2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">
            <a:extLst>
              <a:ext uri="{FF2B5EF4-FFF2-40B4-BE49-F238E27FC236}">
                <a16:creationId xmlns:a16="http://schemas.microsoft.com/office/drawing/2014/main" id="{3327A861-2EB6-5655-1C92-9FEAC1A1CF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5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8">
            <a:extLst>
              <a:ext uri="{FF2B5EF4-FFF2-40B4-BE49-F238E27FC236}">
                <a16:creationId xmlns:a16="http://schemas.microsoft.com/office/drawing/2014/main" id="{64061C2A-A2DF-A456-2E32-69CE3E6B3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6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39">
            <a:extLst>
              <a:ext uri="{FF2B5EF4-FFF2-40B4-BE49-F238E27FC236}">
                <a16:creationId xmlns:a16="http://schemas.microsoft.com/office/drawing/2014/main" id="{C1BE26E7-A8CA-7268-9D20-A5BC6BE41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6">
            <a:extLst>
              <a:ext uri="{FF2B5EF4-FFF2-40B4-BE49-F238E27FC236}">
                <a16:creationId xmlns:a16="http://schemas.microsoft.com/office/drawing/2014/main" id="{6DD7C856-FDAE-EA2F-C7DF-62C010B8B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7">
            <a:extLst>
              <a:ext uri="{FF2B5EF4-FFF2-40B4-BE49-F238E27FC236}">
                <a16:creationId xmlns:a16="http://schemas.microsoft.com/office/drawing/2014/main" id="{887A6330-6853-EF30-04A7-79920E484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9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Hamdan</dc:creator>
  <cp:lastModifiedBy>Mostafa Hamdan</cp:lastModifiedBy>
  <cp:revision>1</cp:revision>
  <dcterms:created xsi:type="dcterms:W3CDTF">2022-05-24T01:31:02Z</dcterms:created>
  <dcterms:modified xsi:type="dcterms:W3CDTF">2022-05-24T01:37:56Z</dcterms:modified>
</cp:coreProperties>
</file>